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156F92-8E14-4B60-8419-3C6ABD2DB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983BA1-AE36-4E62-B9E0-A2E8FC1FA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361574-61F3-4D76-A8A1-8CF044AFA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8CEA0B-F0E3-4211-BF4B-1143D192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05BE8A-7045-47FA-BB2A-A4655256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14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0BB1C-728E-4B60-9F0C-EEF06FF6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FABBE1-AB33-4A44-A042-2CBFDC639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FE6BA0-A85E-4933-AC3E-634B45FF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F99131-E084-4295-9FF0-32F0835DC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2A648A-E0FF-4D17-9222-47EFD269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718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5DCACD-CC5B-4818-9E69-BE8DBB1B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1E438BC-DD72-46B3-86A2-D5A9F5444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8311DD-3593-4F8B-8CCF-61D84D6E1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0D39FD-E3D0-4FB7-914C-91C395942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DC62AB-0E0C-49EE-9E02-2BE40B2B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72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2FB8AC-5B97-41C1-A752-818D43C8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862B48-12A7-4F7B-B48E-A82DCAB0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47917D-1130-4E05-993F-69910643D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C751FF-4B04-4D15-8E79-F7E254AF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C54C04-0CA9-4240-BAAF-73EA7F23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800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43AAEB-B03B-46C3-895C-A325CEF59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505C348-AF01-4F38-806C-96B66AD97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9AEA4E-4990-48E4-9B40-DCDF8FC8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D817CF-D214-4311-9207-95DBD90C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121F33-C7D3-4CAE-B70A-43DE78AC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081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488617-C93E-4F1E-AD4D-B03FD7BA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B2508F-141A-4F2E-A508-668AE4F3C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4F8670-0694-4C84-A8B8-053248039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1D8D9C-7347-4964-A858-522D46DC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41A895-8008-4C04-810C-89206177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CB94DF3-3138-400C-9F71-73CB77E8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50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11186A-7FBB-4536-9FA7-75E190DCA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F70465-BFED-4256-A504-2BE751D64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698FD59-B193-4A52-90E3-8C3D738B6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35D161-489B-44D4-9617-0DB198E35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E1E0A6F-AB09-4E4B-85E7-A1C413F999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E9C60C7-1122-4ADB-8BD3-B30CF502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D1A268B-EDB6-44A9-9E85-3069BF0F5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30B5E8A-33C0-420B-B043-5AC8F206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5218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601DD6-F056-4D6B-8058-DCDB0C5D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5C0E10-0AA8-4E6B-9418-191652F6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D119996-0F66-4B3F-8DE0-C7235072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7F707D-1493-498A-BA41-BA15FAE9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9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A740E8-4C9A-46F3-AC4A-CC5B8EFA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86275AA-87F0-4353-832B-B1189F63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FD3339-28D4-43DD-8844-8B833843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07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DF0849-FC39-40BF-8516-8256B6CF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6C05EF-8516-4827-B3FB-6E90E088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9DB2FB-6AD6-470A-A068-4C2ACAF78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1B3EAE8-8D96-4373-AE38-66EE63D7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178C8E4-D118-4469-B743-46C54F97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A049BAB-CC79-4F90-9D77-24C88FF7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82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4F5D9C-2DC8-4728-9A9B-E3DC6A4C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E5C9943-4E5B-4F83-BFDA-033BDC617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2B35B49-8C3E-4872-BD3F-EDDCBC4A9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B326F5-C8D4-489A-BD61-12AF780E0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832AC5-C281-44B1-969C-EB40961C5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CFAE66-C17F-4BB9-8DC5-A2DB0B9D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306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DBE8808-EBFD-464A-BAB9-C1F3D735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DD4B3F-72C9-4775-9A37-255DCEBB5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8682BF-89CF-42A7-9F14-99BA9C63C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B83FF-177F-4FE3-9F56-B290A054D48D}" type="datetimeFigureOut">
              <a:rPr kumimoji="1" lang="ja-JP" altLang="en-US" smtClean="0"/>
              <a:t>2025/4/25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A5453E-321A-4334-8F08-9F42FC47F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8E45AA-53D3-498D-B346-127F055D3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AF40-CCDE-4310-B5ED-91D7F2496B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92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6C4665-0346-421D-83FB-C047B6793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02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06AB4F-BBFA-4FBF-B40E-4B57A9E01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E0F421-75E3-4E9D-9D9E-E6ECF1FE1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90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F008C7-07C1-4525-9FCA-3F9C7A7E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E9D465-F7E7-42B8-96BB-56E1BE0D4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1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DED1F5-239A-45D6-A273-C710D128C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6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06C89B-8495-4260-B1C6-9EBB8D993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4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22208B-FFE7-4ECB-9795-217CDF102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6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B7F19D-46B6-4B84-A50B-65810531B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6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DC3DE6A-B70E-46E2-A636-AA9F03714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7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75DF5C-C193-40D9-860C-C63A814EE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8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968689-16B6-4395-975A-2F42AE1F2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3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58F41D-BE30-4942-80FF-D14A3A5C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6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0EAC435-1886-40DC-8771-C45A8483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8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40E37-546E-4A75-8C2C-C74261A6B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765B68-F205-4026-8095-73A1167A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9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ワイド画面</PresentationFormat>
  <Paragraphs>0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1</cp:revision>
  <dcterms:created xsi:type="dcterms:W3CDTF">2025-04-25T07:00:13Z</dcterms:created>
  <dcterms:modified xsi:type="dcterms:W3CDTF">2025-04-25T07:01:17Z</dcterms:modified>
</cp:coreProperties>
</file>